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19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0" y="7996450"/>
            <a:ext cx="6858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5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5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Do not change style of font or size of font.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0" y="6822741"/>
            <a:ext cx="68580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15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5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5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5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Do not change style of font or size of font.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9BBFC1B-4724-4E19-AFE1-49419055FD3C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984B0CB-FCEA-4613-90A3-9FF3A45F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9BBFC1B-4724-4E19-AFE1-49419055FD3C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984B0CB-FCEA-4613-90A3-9FF3A45F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0"/>
            <a:ext cx="5943600" cy="822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smtClean="0"/>
              <a:t>Research Page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You may change the font and the size of the font. One page only.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9BBFC1B-4724-4E19-AFE1-49419055FD3C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984B0CB-FCEA-4613-90A3-9FF3A45F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9BBFC1B-4724-4E19-AFE1-49419055FD3C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984B0CB-FCEA-4613-90A3-9FF3A45F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9BBFC1B-4724-4E19-AFE1-49419055FD3C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984B0CB-FCEA-4613-90A3-9FF3A45F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9BBFC1B-4724-4E19-AFE1-49419055FD3C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984B0CB-FCEA-4613-90A3-9FF3A45F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9BBFC1B-4724-4E19-AFE1-49419055FD3C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984B0CB-FCEA-4613-90A3-9FF3A45F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9BBFC1B-4724-4E19-AFE1-49419055FD3C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984B0CB-FCEA-4613-90A3-9FF3A45F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69BBFC1B-4724-4E19-AFE1-49419055FD3C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F984B0CB-FCEA-4613-90A3-9FF3A45F5F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man Element Collages Spring 2013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6866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58000"/>
            <a:ext cx="6858000" cy="228600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en-US" i="1" dirty="0"/>
              <a:t>She's always buzzing just like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Neon, neon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Neon, neon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Who knows how long, how long, how long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She can go before she burns away, away</a:t>
            </a:r>
            <a:r>
              <a:rPr lang="en-US" i="1" dirty="0" smtClean="0"/>
              <a:t>. (John Mayer)</a:t>
            </a:r>
          </a:p>
          <a:p>
            <a:pPr algn="ctr"/>
            <a:endParaRPr lang="en-US" i="1" dirty="0"/>
          </a:p>
          <a:p>
            <a:pPr algn="just"/>
            <a:r>
              <a:rPr lang="en-US" dirty="0" smtClean="0"/>
              <a:t>Neon was discovered in 1898 in London by Sir William Ramsay . It is an non-reactive, odorless, colorless gas at room temperature and most commonly used in advertising. Artisans fill flexible tubes with neon and can bend them to create words. The gas emits a pink glow when the tube is charged with electricity.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858000" cy="9144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norm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83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419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High Tech High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acooper</dc:creator>
  <cp:lastModifiedBy>lw</cp:lastModifiedBy>
  <cp:revision>12</cp:revision>
  <dcterms:created xsi:type="dcterms:W3CDTF">2013-08-16T19:22:44Z</dcterms:created>
  <dcterms:modified xsi:type="dcterms:W3CDTF">2013-09-11T01:26:41Z</dcterms:modified>
</cp:coreProperties>
</file>